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4E01-5BF7-4239-A076-5BE014D0CDA3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CDC8-A2E8-43CC-851F-5842B3F63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B402-CC22-41AC-BE94-BE8EE43F6826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D33B-A234-43CC-9144-0DB7030C8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644D-088D-4B70-AB92-E16A415D81EA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A3BC-141D-4A5F-846A-8FC0A1727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B18B-92B6-4A1A-8D5B-ED88E60C3C9F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4ADB-BF4A-497F-A9B4-52F545231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6833-6B19-489D-9E29-15A7B6B11687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AB15-4A05-429A-92F1-4304224C1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153D-3244-44DD-BB6C-535934A09A60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5375-14AE-425D-A35A-496E2ED25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7205-C24E-4B78-AEAA-41CE740A1608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3757-13C0-4E36-ADF9-4376A006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B999-6DC8-4732-B7CD-23484BCFEAE5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AA6C-7959-4061-A3E8-F5D7040A5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8191-DD8A-4CAA-A6E2-BD77B9299EB8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7F59-B1CD-4BD0-849B-57BC7F39C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31E2-BEF8-45B5-B616-373544D155BB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9D7B-B653-40A0-B446-CCAA08500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EA1A-77A9-437E-BB40-DB94B34F8BF3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BEBB-8C14-4FD6-9715-B1FB1F29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FE64F-A4A6-47BF-BC64-F8CA4D796EC8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1721B-1D38-472B-9554-40CB00607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diamond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85014" cy="235745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Упражнения</a:t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на релаксацию в работе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4071938" y="1143000"/>
            <a:ext cx="4714875" cy="5286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C00000"/>
                </a:solidFill>
              </a:rPr>
              <a:t>"Бубенчик". </a:t>
            </a:r>
            <a:r>
              <a:rPr lang="ru-RU" sz="1600" b="1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smtClean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92878" y="964389"/>
            <a:ext cx="3500461" cy="4000528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5715000" cy="1214437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"Тишина".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1714500"/>
            <a:ext cx="4929188" cy="45339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Я на солнышке лежу,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Но на солнце не гляжу.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Глазки закрываем,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Глазки отдыхают.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Солнце гладит наши лица,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Пусть нам сон хороший снится.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Вдруг мы слышим: бом-бом-бом!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Прогуляться вышел гром.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Гремит гром, как барабан.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13523" y="1530155"/>
            <a:ext cx="3714778" cy="379769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16" r="17016"/>
          <a:stretch>
            <a:fillRect/>
          </a:stretch>
        </p:blipFill>
        <p:spPr>
          <a:xfrm rot="16572531">
            <a:off x="4168323" y="979154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3857625" cy="64293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1214438"/>
            <a:ext cx="4929187" cy="5500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20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Но не все пока умеют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расслабляться, отдыхать.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Есть у нас игра такая —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 очень легкая, простая.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Замедляется движенье,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исчезает напряженье.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dirty="0" smtClean="0"/>
              <a:t>И становится понятно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571500"/>
            <a:ext cx="8229600" cy="3500438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СПАСИБО ЗА ВНИМАНИЕ.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50" y="1071546"/>
            <a:ext cx="6115100" cy="4357717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8579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</a:t>
            </a:r>
            <a:r>
              <a:rPr lang="ru-RU" sz="2700" b="1" u="sng" dirty="0" smtClean="0">
                <a:solidFill>
                  <a:srgbClr val="002060"/>
                </a:solidFill>
              </a:rPr>
              <a:t>Наша задача </a:t>
            </a:r>
            <a:r>
              <a:rPr lang="ru-RU" sz="2700" b="1" dirty="0" smtClean="0">
                <a:solidFill>
                  <a:srgbClr val="002060"/>
                </a:solidFill>
              </a:rPr>
              <a:t>состоит не в том, чтобы подавлять или искоренять эмоции, а в том, чтобы </a:t>
            </a:r>
            <a:r>
              <a:rPr lang="ru-RU" sz="2700" b="1" u="sng" dirty="0" smtClean="0">
                <a:solidFill>
                  <a:srgbClr val="002060"/>
                </a:solidFill>
              </a:rPr>
              <a:t>научить детей ощущать свои эмоции, управлять своим поведением, слышать свое тело.</a:t>
            </a:r>
            <a:r>
              <a:rPr lang="ru-RU" sz="2700" b="1" dirty="0" smtClean="0">
                <a:solidFill>
                  <a:srgbClr val="002060"/>
                </a:solidFill>
              </a:rPr>
              <a:t> С этой целью в своей работе мы используем специально подобранные упражнения на расслабление определенных частей тела и всего организма.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s_cat_2_5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18619">
            <a:off x="6643702" y="3467100"/>
            <a:ext cx="2214578" cy="2319354"/>
          </a:xfrm>
          <a:effectLst>
            <a:softEdge rad="127000"/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785813"/>
            <a:ext cx="8101013" cy="1214437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Упражнения на релаксацию с сосредоточением на дыхании: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428625" y="1714500"/>
            <a:ext cx="6500813" cy="4357688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endParaRPr lang="ru-RU" sz="2400" b="1" smtClean="0"/>
          </a:p>
          <a:p>
            <a:r>
              <a:rPr lang="ru-RU" sz="2400" b="1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FF0000"/>
                </a:solidFill>
              </a:rPr>
              <a:t>Упражнения на расслабление мышц лица: </a:t>
            </a:r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00188"/>
            <a:ext cx="7772400" cy="41433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dirty="0" smtClean="0">
                <a:solidFill>
                  <a:schemeClr val="bg1"/>
                </a:solidFill>
              </a:rPr>
              <a:t>". 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77" r="8577"/>
          <a:stretch>
            <a:fillRect/>
          </a:stretch>
        </p:blipFill>
        <p:spPr>
          <a:xfrm rot="16999741">
            <a:off x="3967194" y="927267"/>
            <a:ext cx="3570863" cy="44873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1176338"/>
            <a:ext cx="3500437" cy="681037"/>
          </a:xfrm>
        </p:spPr>
        <p:txBody>
          <a:bodyPr/>
          <a:lstStyle/>
          <a:p>
            <a:r>
              <a:rPr lang="ru-RU" sz="2800" smtClean="0">
                <a:solidFill>
                  <a:srgbClr val="C00000"/>
                </a:solidFill>
              </a:rPr>
              <a:t>"Злюка успокоилась". </a:t>
            </a:r>
            <a:endParaRPr lang="ru-RU" sz="28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88" y="2000250"/>
            <a:ext cx="6143625" cy="3571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FF0000"/>
                </a:solidFill>
              </a:rPr>
              <a:t> Упражнения на расслабление мышц шеи: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357313"/>
            <a:ext cx="7772400" cy="5500687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Упражнения на расслабление мышц рук: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714875" cy="5357812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 Я его слегка сжимаю —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Сок лимонный выжимаю.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 Все в порядке, сок готов.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51435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"Вибрация".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Какой сегодня чудный день!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Прогоним мы тоску и лень.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Руками потрясли.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Вот мы здоровы и бодры.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"Палуба". </a:t>
            </a:r>
            <a:r>
              <a:rPr lang="ru-RU" sz="2000" b="1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smtClean="0"/>
              <a:t>Стало палубу качать!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smtClean="0"/>
              <a:t>   Ногу к палубе прижать!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smtClean="0"/>
              <a:t>   Крепче ногу прижимаем,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smtClean="0"/>
              <a:t>   а другую расслабляем.</a:t>
            </a:r>
          </a:p>
          <a:p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3357562" cy="1785938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"Лошадки".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285750" y="2357438"/>
            <a:ext cx="4714875" cy="4143375"/>
          </a:xfrm>
        </p:spPr>
        <p:txBody>
          <a:bodyPr/>
          <a:lstStyle/>
          <a:p>
            <a:r>
              <a:rPr lang="ru-RU" b="1" smtClean="0"/>
              <a:t>-	</a:t>
            </a:r>
            <a:r>
              <a:rPr lang="ru-RU" sz="2000" b="1" smtClean="0">
                <a:solidFill>
                  <a:srgbClr val="C00000"/>
                </a:solidFill>
              </a:rPr>
              <a:t>"Слон". </a:t>
            </a:r>
            <a:r>
              <a:rPr lang="ru-RU" sz="2000" b="1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726905">
            <a:off x="4852521" y="1231535"/>
            <a:ext cx="4182084" cy="3497890"/>
          </a:xfrm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812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Monotype Corsiva</vt:lpstr>
      <vt:lpstr>Поток</vt:lpstr>
      <vt:lpstr>Поток</vt:lpstr>
      <vt:lpstr>Поток</vt:lpstr>
      <vt:lpstr>Поток</vt:lpstr>
      <vt:lpstr>Слайд 1</vt:lpstr>
      <vt:lpstr>Слайд 2</vt:lpstr>
      <vt:lpstr>Упражнения на релаксацию с сосредоточением на дыхании: </vt:lpstr>
      <vt:lpstr>Слайд 4</vt:lpstr>
      <vt:lpstr>"Злюка успокоилась". </vt:lpstr>
      <vt:lpstr>Слайд 6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User</cp:lastModifiedBy>
  <cp:revision>23</cp:revision>
  <dcterms:created xsi:type="dcterms:W3CDTF">2010-11-05T08:17:08Z</dcterms:created>
  <dcterms:modified xsi:type="dcterms:W3CDTF">2015-06-23T11:54:50Z</dcterms:modified>
</cp:coreProperties>
</file>